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7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9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4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9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3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1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7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6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8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6AF0F-51F0-4B0F-BE7C-56B4AFE2FA0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1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jRPTyazKd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isEnyrd2Moc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B9NBoHrLw" TargetMode="External"/><Relationship Id="rId2" Type="http://schemas.openxmlformats.org/officeDocument/2006/relationships/hyperlink" Target="http://www.youtube.com/watch?v=WzFkhMp7MO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mbUiWMfCiOc" TargetMode="External"/><Relationship Id="rId4" Type="http://schemas.openxmlformats.org/officeDocument/2006/relationships/hyperlink" Target="http://www.youtube.com/watch?v=ab6eaj4fdM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NGbV8h7ESc" TargetMode="External"/><Relationship Id="rId2" Type="http://schemas.openxmlformats.org/officeDocument/2006/relationships/hyperlink" Target="http://www.youtube.com/watch?v=DcsirofJrl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youtube.com/watch?v=z1y8UdsNPI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gSysyxeAIn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pDd7pQRKHI" TargetMode="External"/><Relationship Id="rId2" Type="http://schemas.openxmlformats.org/officeDocument/2006/relationships/hyperlink" Target="http://www.youtube.com/watch?v=xujvIs0DhJ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nH1DwQP2Xs" TargetMode="External"/><Relationship Id="rId2" Type="http://schemas.openxmlformats.org/officeDocument/2006/relationships/hyperlink" Target="https://www.youtube.com/watch?v=nBpe_qznB2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www.youtube.com/watch?v=4RqULCcSpt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youtube.com/watch?v=9pIy__iR1_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outube.com/watch?v=dvdJ--DV0U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youtube.com/watch?v=t3PuZo8qLx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l_fi" descr="tumblr_kxgzj48kJM1qayjw4o1_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838200"/>
            <a:ext cx="41036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00400" y="228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</a:rPr>
              <a:t>Audrey </a:t>
            </a:r>
            <a:r>
              <a:rPr lang="en-US" altLang="en-US" sz="3200" dirty="0" err="1">
                <a:solidFill>
                  <a:srgbClr val="FF0000"/>
                </a:solidFill>
              </a:rPr>
              <a:t>Tautou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133600" y="1524001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72390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toujours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vivante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mince.Elle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a les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mi-longs. Elle a 43 ans. 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petite. 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mignonne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a la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peau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blanche. Elle a les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noirs.</a:t>
            </a:r>
            <a:endParaRPr lang="en-US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0" y="5867400"/>
            <a:ext cx="6400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altLang="en-US" sz="2000" dirty="0" smtClean="0">
                <a:hlinkClick r:id="rId3"/>
              </a:rPr>
              <a:t>https://www.youtube.com/watch?v=ZjRPTyazKds</a:t>
            </a:r>
            <a:endParaRPr lang="fr-FR" altLang="en-US" sz="2000" dirty="0" smtClean="0"/>
          </a:p>
          <a:p>
            <a:pPr algn="l"/>
            <a:r>
              <a:rPr lang="fr-FR" altLang="en-US" sz="2000" dirty="0" smtClean="0">
                <a:hlinkClick r:id="rId4"/>
              </a:rPr>
              <a:t>https://www.youtube.com/watch?v=isEnyrd2Moc</a:t>
            </a:r>
            <a:endParaRPr lang="fr-FR" altLang="en-US" sz="2000" dirty="0" smtClean="0"/>
          </a:p>
          <a:p>
            <a:pPr algn="l"/>
            <a:endParaRPr lang="fr-F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077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0"/>
            <a:ext cx="11277600" cy="1325563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solidFill>
                  <a:srgbClr val="FF6161"/>
                </a:solidFill>
              </a:rPr>
              <a:t>Emmanuel Macron</a:t>
            </a:r>
            <a:endParaRPr lang="en-US" altLang="en-US" sz="3600" dirty="0">
              <a:solidFill>
                <a:srgbClr val="FF616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" y="1173163"/>
            <a:ext cx="5136581" cy="28559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5300" y="4029075"/>
            <a:ext cx="108394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 un homme politique. C’est le président. Il est canon. Il est de taille moyenne.  Il est toujours vivant. Il a la peau blanche. Il a les yeux bleus. Il a les cheveux courts. Il est jeune. Il a 39 ans. Il est super sympa. Il est sociable. Il est athlétique.</a:t>
            </a:r>
            <a:endParaRPr lang="fr-FR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8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5088"/>
            <a:ext cx="10515600" cy="687388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Gérard Depardieu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2775" y="5038725"/>
            <a:ext cx="4657725" cy="1420754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fr-FR" altLang="en-US" sz="1600" dirty="0">
                <a:hlinkClick r:id="rId2"/>
              </a:rPr>
              <a:t>http://www.youtube.com/watch?v=WzFkhMp7MOs</a:t>
            </a:r>
            <a:endParaRPr lang="fr-FR" altLang="en-US" sz="1600" dirty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3"/>
              </a:rPr>
              <a:t>http://</a:t>
            </a:r>
            <a:r>
              <a:rPr lang="fr-FR" altLang="en-US" sz="1600" dirty="0" smtClean="0">
                <a:hlinkClick r:id="rId3"/>
              </a:rPr>
              <a:t>www.youtube.com/watch?v=JkB9NBoHrLw</a:t>
            </a:r>
            <a:endParaRPr lang="fr-FR" altLang="en-US" sz="1600" dirty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4"/>
              </a:rPr>
              <a:t>http://</a:t>
            </a:r>
            <a:r>
              <a:rPr lang="fr-FR" altLang="en-US" sz="1600" dirty="0" smtClean="0">
                <a:hlinkClick r:id="rId4"/>
              </a:rPr>
              <a:t>www.youtube.com/watch?v=ab6eaj4fdMA</a:t>
            </a:r>
            <a:endParaRPr lang="fr-FR" altLang="en-US" sz="1600" dirty="0" smtClean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5"/>
              </a:rPr>
              <a:t>https://</a:t>
            </a:r>
            <a:r>
              <a:rPr lang="fr-FR" altLang="en-US" sz="1600" dirty="0" smtClean="0">
                <a:hlinkClick r:id="rId5"/>
              </a:rPr>
              <a:t>www.youtube.com/watch?v=mbUiWMfCiOc</a:t>
            </a:r>
            <a:endParaRPr lang="fr-FR" altLang="en-US" sz="1600" dirty="0" smtClean="0"/>
          </a:p>
          <a:p>
            <a:pPr>
              <a:lnSpc>
                <a:spcPct val="80000"/>
              </a:lnSpc>
            </a:pPr>
            <a:endParaRPr lang="fr-FR" altLang="en-US" sz="1600" dirty="0" smtClean="0"/>
          </a:p>
          <a:p>
            <a:pPr>
              <a:lnSpc>
                <a:spcPct val="80000"/>
              </a:lnSpc>
            </a:pPr>
            <a:endParaRPr lang="fr-FR" altLang="en-US" sz="1600" dirty="0"/>
          </a:p>
        </p:txBody>
      </p:sp>
      <p:pic>
        <p:nvPicPr>
          <p:cNvPr id="3076" name="il_fi" descr="gerard_depardieu_top_referen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219200"/>
            <a:ext cx="4724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2950" y="1390650"/>
            <a:ext cx="432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" y="752476"/>
            <a:ext cx="48101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un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acteur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vieux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toujours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vivant. Il a les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blonds. 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n’est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pas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très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beau. 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gros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Il a la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peau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blanche. 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grand. Il a les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verts. Il a les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raides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17488" y="0"/>
            <a:ext cx="4571631" cy="1143000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Jean Reno 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2549" y="5547797"/>
            <a:ext cx="6677025" cy="1182689"/>
          </a:xfrm>
        </p:spPr>
        <p:txBody>
          <a:bodyPr>
            <a:normAutofit fontScale="92500" lnSpcReduction="10000"/>
          </a:bodyPr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www.youtube.com/watch?v=DcsirofJrlM</a:t>
            </a:r>
            <a:endParaRPr lang="fr-FR" altLang="en-US" sz="2400" dirty="0" smtClean="0"/>
          </a:p>
          <a:p>
            <a:r>
              <a:rPr lang="fr-FR" altLang="en-US" sz="2400" dirty="0">
                <a:hlinkClick r:id="rId3"/>
              </a:rPr>
              <a:t>https://</a:t>
            </a:r>
            <a:r>
              <a:rPr lang="fr-FR" altLang="en-US" sz="2400" dirty="0" smtClean="0">
                <a:hlinkClick r:id="rId3"/>
              </a:rPr>
              <a:t>www.youtube.com/watch?v=ZNGbV8h7ESc</a:t>
            </a:r>
            <a:endParaRPr lang="fr-FR" altLang="en-US" sz="2400" dirty="0" smtClean="0"/>
          </a:p>
          <a:p>
            <a:r>
              <a:rPr lang="fr-FR" altLang="en-US" sz="2400" dirty="0">
                <a:hlinkClick r:id="rId4"/>
              </a:rPr>
              <a:t>https://</a:t>
            </a:r>
            <a:r>
              <a:rPr lang="fr-FR" altLang="en-US" sz="2400" dirty="0" smtClean="0">
                <a:hlinkClick r:id="rId4"/>
              </a:rPr>
              <a:t>www.youtube.com/watch?v=z1y8UdsNPI8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4100" name="il_fi" descr="Jean_Reno_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848" y="1143000"/>
            <a:ext cx="5181600" cy="38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123825"/>
            <a:ext cx="56483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un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acteur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grand. Il a la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peau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blanche. 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courts. Il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gris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Il a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petite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barbe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 et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petite moustache.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n’est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très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beau.  Il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gris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-254764"/>
            <a:ext cx="10515600" cy="1325563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Brigitte Bardot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0" y="6241227"/>
            <a:ext cx="6477000" cy="476249"/>
          </a:xfrm>
        </p:spPr>
        <p:txBody>
          <a:bodyPr/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www.youtube.com/watch?v=gSysyxeAInI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1026" name="Picture 2" descr="http://img.over-blog.com/630x470-000000/4/18/24/38/BRIGITTE-BARDOT/Chignon--Sam-Levin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7162"/>
            <a:ext cx="6000750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8625" y="610136"/>
            <a:ext cx="5000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50" y="655693"/>
            <a:ext cx="540067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blonde.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mignonne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canon. Elle a les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mi-longs.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taille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moyenne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a les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marron.</a:t>
            </a: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mince. 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toujours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vivante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activiste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81550" y="958176"/>
            <a:ext cx="7315200" cy="227250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Marion </a:t>
            </a:r>
            <a:r>
              <a:rPr lang="en-US" altLang="en-US" dirty="0" err="1" smtClean="0">
                <a:solidFill>
                  <a:srgbClr val="FF0000"/>
                </a:solidFill>
              </a:rPr>
              <a:t>Cotillard</a:t>
            </a:r>
            <a:r>
              <a:rPr lang="en-US" altLang="en-US" dirty="0" smtClean="0">
                <a:solidFill>
                  <a:srgbClr val="FF0000"/>
                </a:solidFill>
              </a:rPr>
              <a:t/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grande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a les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mi-longs,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a les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bruns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a la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peau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blanche. Elle a les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bleus. Elle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n’est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très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belle/Elle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jolie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r>
              <a:rPr lang="en-US" altLang="en-US" dirty="0">
                <a:solidFill>
                  <a:srgbClr val="FF0000"/>
                </a:solidFill>
              </a:rPr>
              <a:t/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mince.</a:t>
            </a:r>
            <a:r>
              <a:rPr lang="en-US" altLang="en-US" dirty="0" smtClean="0">
                <a:solidFill>
                  <a:srgbClr val="FF0000"/>
                </a:solidFill>
              </a:rPr>
              <a:t>                                                                        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5867399"/>
            <a:ext cx="8229600" cy="828675"/>
          </a:xfrm>
        </p:spPr>
        <p:txBody>
          <a:bodyPr>
            <a:normAutofit lnSpcReduction="10000"/>
          </a:bodyPr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www.youtube.com/watch?v=xujvIs0DhJU</a:t>
            </a:r>
            <a:endParaRPr lang="fr-FR" altLang="en-US" sz="2400" dirty="0" smtClean="0"/>
          </a:p>
          <a:p>
            <a:r>
              <a:rPr lang="fr-FR" altLang="en-US" sz="2400" dirty="0">
                <a:hlinkClick r:id="rId3"/>
              </a:rPr>
              <a:t>https://</a:t>
            </a:r>
            <a:r>
              <a:rPr lang="fr-FR" altLang="en-US" sz="2400" dirty="0" smtClean="0">
                <a:hlinkClick r:id="rId3"/>
              </a:rPr>
              <a:t>www.youtube.com/watch?v=KpDd7pQRKHI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9220" name="il_fi" descr="Marion-Cotillar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6" y="95250"/>
            <a:ext cx="40481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thumbnai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4688826"/>
            <a:ext cx="1743075" cy="1778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518689" y="6397108"/>
            <a:ext cx="1127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Edith </a:t>
            </a:r>
            <a:r>
              <a:rPr lang="en-US" altLang="en-US" dirty="0" err="1">
                <a:solidFill>
                  <a:srgbClr val="FF0000"/>
                </a:solidFill>
              </a:rPr>
              <a:t>piaf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05525" y="32289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0" y="274638"/>
            <a:ext cx="4495800" cy="1143000"/>
          </a:xfrm>
        </p:spPr>
        <p:txBody>
          <a:bodyPr/>
          <a:lstStyle/>
          <a:p>
            <a:pPr algn="r"/>
            <a:r>
              <a:rPr lang="en-US" altLang="en-US" sz="4000" dirty="0">
                <a:solidFill>
                  <a:srgbClr val="FF0000"/>
                </a:solidFill>
              </a:rPr>
              <a:t>Sophie Marceau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4950" y="1200151"/>
            <a:ext cx="6877050" cy="5135563"/>
          </a:xfrm>
        </p:spPr>
        <p:txBody>
          <a:bodyPr>
            <a:normAutofit lnSpcReduction="10000"/>
          </a:bodyPr>
          <a:lstStyle/>
          <a:p>
            <a:r>
              <a:rPr lang="fr-FR" altLang="en-US" sz="2400" dirty="0">
                <a:hlinkClick r:id="rId2"/>
              </a:rPr>
              <a:t>https://</a:t>
            </a:r>
            <a:r>
              <a:rPr lang="fr-FR" altLang="en-US" sz="2400" dirty="0" smtClean="0">
                <a:hlinkClick r:id="rId2"/>
              </a:rPr>
              <a:t>www.youtube.com/watch?v=nBpe_qznB2M</a:t>
            </a:r>
            <a:endParaRPr lang="fr-FR" altLang="en-US" sz="2400" dirty="0" smtClean="0"/>
          </a:p>
          <a:p>
            <a:r>
              <a:rPr lang="fr-FR" altLang="en-US" sz="2400" dirty="0" smtClean="0">
                <a:hlinkClick r:id="rId3"/>
              </a:rPr>
              <a:t>https</a:t>
            </a:r>
            <a:r>
              <a:rPr lang="fr-FR" altLang="en-US" sz="2400" dirty="0">
                <a:hlinkClick r:id="rId3"/>
              </a:rPr>
              <a:t>://</a:t>
            </a:r>
            <a:r>
              <a:rPr lang="fr-FR" altLang="en-US" sz="2400" dirty="0" smtClean="0">
                <a:hlinkClick r:id="rId3"/>
              </a:rPr>
              <a:t>www.youtube.com/watch?v=9nH1DwQP2Xs</a:t>
            </a:r>
            <a:endParaRPr lang="fr-FR" altLang="en-US" sz="2400" dirty="0" smtClean="0"/>
          </a:p>
          <a:p>
            <a:r>
              <a:rPr lang="fr-FR" altLang="en-US" sz="2400" dirty="0">
                <a:hlinkClick r:id="rId4"/>
              </a:rPr>
              <a:t>https://</a:t>
            </a:r>
            <a:r>
              <a:rPr lang="fr-FR" altLang="en-US" sz="2400" dirty="0" smtClean="0">
                <a:hlinkClick r:id="rId4"/>
              </a:rPr>
              <a:t>www.youtube.com/watch?v=4RqULCcSpto</a:t>
            </a:r>
            <a:endParaRPr lang="fr-FR" altLang="en-US" sz="2400" dirty="0" smtClean="0"/>
          </a:p>
          <a:p>
            <a:endParaRPr lang="fr-FR" altLang="en-US" sz="2400" dirty="0"/>
          </a:p>
          <a:p>
            <a:r>
              <a:rPr lang="fr-FR" alt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 une actrice, elle est canon, elle est grande. Elle a les cheveux longs, elle a des mèches, elle a les cheveux dégradés. Elle a les yeux verts. Elle est toujours vivante.</a:t>
            </a:r>
            <a:endParaRPr lang="fr-FR" altLang="en-US" sz="4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4340" name="Picture 4" descr="f9004f3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90600"/>
            <a:ext cx="33909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7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solidFill>
                  <a:srgbClr val="FF0000"/>
                </a:solidFill>
              </a:rPr>
              <a:t>Vincent </a:t>
            </a:r>
            <a:r>
              <a:rPr lang="en-US" altLang="en-US" sz="4000" dirty="0">
                <a:solidFill>
                  <a:srgbClr val="FF0000"/>
                </a:solidFill>
              </a:rPr>
              <a:t>Cassel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57825" y="1309689"/>
            <a:ext cx="6438900" cy="4862511"/>
          </a:xfrm>
        </p:spPr>
        <p:txBody>
          <a:bodyPr>
            <a:normAutofit/>
          </a:bodyPr>
          <a:lstStyle/>
          <a:p>
            <a:r>
              <a:rPr lang="fr-FR" altLang="en-US" sz="2400" dirty="0">
                <a:hlinkClick r:id="rId2"/>
              </a:rPr>
              <a:t>https://www.youtube.com/watch?v=9pIy__</a:t>
            </a:r>
            <a:r>
              <a:rPr lang="fr-FR" altLang="en-US" sz="2400" dirty="0" smtClean="0">
                <a:hlinkClick r:id="rId2"/>
              </a:rPr>
              <a:t>iR1_o</a:t>
            </a:r>
            <a:endParaRPr lang="fr-FR" altLang="en-US" sz="35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fr-FR" altLang="en-US" sz="35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C’est un acteur. Il est grand. Il n’est pas beau. Ila la peau blanche. Il a les cheveux gris, et courts. Il a les yeux bleus. Il est méchant.</a:t>
            </a:r>
            <a:endParaRPr lang="fr-FR" alt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571624"/>
            <a:ext cx="389572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6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Omar </a:t>
            </a:r>
            <a:r>
              <a:rPr lang="en-US" altLang="en-US" dirty="0" err="1">
                <a:solidFill>
                  <a:srgbClr val="FF0000"/>
                </a:solidFill>
              </a:rPr>
              <a:t>Sy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199" y="1371601"/>
            <a:ext cx="5495925" cy="5211763"/>
          </a:xfrm>
        </p:spPr>
        <p:txBody>
          <a:bodyPr/>
          <a:lstStyle/>
          <a:p>
            <a:r>
              <a:rPr lang="fr-FR" altLang="en-US" sz="1800" dirty="0">
                <a:hlinkClick r:id="rId2"/>
              </a:rPr>
              <a:t>http://www.youtube.com/watch?v=dvdJ--DV0Uo</a:t>
            </a:r>
            <a:endParaRPr lang="fr-FR" altLang="en-US" sz="1800" dirty="0"/>
          </a:p>
          <a:p>
            <a:endParaRPr lang="fr-FR" altLang="en-US" sz="1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alt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C’est un acteur. Il n’est pas très beau/il est canon.</a:t>
            </a:r>
          </a:p>
          <a:p>
            <a:r>
              <a:rPr lang="fr-FR" altLang="en-US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fr-FR" alt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Il est chauve.</a:t>
            </a:r>
          </a:p>
          <a:p>
            <a:r>
              <a:rPr lang="fr-FR" alt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Il a la peau noire. Il est très grand. Il est athlétique. Il est sympa. Il est vivant. Il a les yeux marron.</a:t>
            </a:r>
            <a:endParaRPr lang="fr-FR" altLang="en-US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8436" name="yui_3_5_1_7_1348242714302_1708" descr="omar-s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1"/>
            <a:ext cx="365760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9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Vanessa Paradis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" y="1830387"/>
            <a:ext cx="8382000" cy="4351338"/>
          </a:xfrm>
        </p:spPr>
        <p:txBody>
          <a:bodyPr>
            <a:normAutofit/>
          </a:bodyPr>
          <a:lstStyle/>
          <a:p>
            <a:r>
              <a:rPr lang="en-US" sz="1800" dirty="0"/>
              <a:t>https://www.youtube.com/watch?v=6doVDZGVP6k</a:t>
            </a:r>
          </a:p>
          <a:p>
            <a:r>
              <a:rPr lang="en-US" sz="1800" dirty="0" smtClean="0"/>
              <a:t>https</a:t>
            </a:r>
            <a:r>
              <a:rPr lang="en-US" sz="1800" dirty="0"/>
              <a:t>://www.youtube.com/watch?v=IKxMTFvo_0s</a:t>
            </a:r>
          </a:p>
          <a:p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www.youtube.com/watch?v=t3PuZo8qLxo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chanteuse.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aussi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blonds. Elle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ondulés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Elle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n’a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pas de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jolis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dents. Elle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laide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/Elle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mignonne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verts. Elle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toujours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vivante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Elle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petite. Elle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mince. Elle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mi-longs.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268" y="504824"/>
            <a:ext cx="3606701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522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Gérard Depardieu </vt:lpstr>
      <vt:lpstr>Jean Reno  </vt:lpstr>
      <vt:lpstr>Brigitte Bardot </vt:lpstr>
      <vt:lpstr>Marion Cotillard C’est une actrice. Elle est grande. Elle a les cheveux mi-longs, elle a les cheveux bruns. Elle a la peau blanche. Elle a les yeux bleus. Elle n’est pas très belle/Elle est jolie. Elle est mince.                                                                         </vt:lpstr>
      <vt:lpstr>Sophie Marceau </vt:lpstr>
      <vt:lpstr>Vincent Cassel </vt:lpstr>
      <vt:lpstr>Omar Sy </vt:lpstr>
      <vt:lpstr>Vanessa Paradis</vt:lpstr>
      <vt:lpstr>Emmanuel Macron</vt:lpstr>
    </vt:vector>
  </TitlesOfParts>
  <Company>Amphitheater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Estey, Clara</dc:creator>
  <cp:lastModifiedBy>Estey, Clara</cp:lastModifiedBy>
  <cp:revision>27</cp:revision>
  <dcterms:created xsi:type="dcterms:W3CDTF">2016-10-25T19:38:06Z</dcterms:created>
  <dcterms:modified xsi:type="dcterms:W3CDTF">2017-11-22T20:26:16Z</dcterms:modified>
</cp:coreProperties>
</file>